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</p:sldIdLst>
  <p:sldSz cx="9144000" cy="6858000" type="screen4x3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6B6E-5A82-45E2-91C1-771B6BDB9FD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22EF-4982-4ADF-978A-3E874B7CFFB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6B6E-5A82-45E2-91C1-771B6BDB9FD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22EF-4982-4ADF-978A-3E874B7CFFB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6B6E-5A82-45E2-91C1-771B6BDB9FD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22EF-4982-4ADF-978A-3E874B7CFFB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6B6E-5A82-45E2-91C1-771B6BDB9FD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22EF-4982-4ADF-978A-3E874B7CFFB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6B6E-5A82-45E2-91C1-771B6BDB9FD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22EF-4982-4ADF-978A-3E874B7CFFB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6B6E-5A82-45E2-91C1-771B6BDB9FD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22EF-4982-4ADF-978A-3E874B7CFFB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6B6E-5A82-45E2-91C1-771B6BDB9FD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22EF-4982-4ADF-978A-3E874B7CFFB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6B6E-5A82-45E2-91C1-771B6BDB9FD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22EF-4982-4ADF-978A-3E874B7CFFB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6B6E-5A82-45E2-91C1-771B6BDB9FD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22EF-4982-4ADF-978A-3E874B7CFFB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6B6E-5A82-45E2-91C1-771B6BDB9FD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22EF-4982-4ADF-978A-3E874B7CFFB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6B6E-5A82-45E2-91C1-771B6BDB9FD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22EF-4982-4ADF-978A-3E874B7CFFB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96B6E-5A82-45E2-91C1-771B6BDB9FD3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22EF-4982-4ADF-978A-3E874B7CFFB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59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59</vt:i4>
      </vt:variant>
    </vt:vector>
  </HeadingPairs>
  <TitlesOfParts>
    <vt:vector size="60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スライド 40</vt:lpstr>
      <vt:lpstr>スライド 41</vt:lpstr>
      <vt:lpstr>スライド 42</vt:lpstr>
      <vt:lpstr>スライド 43</vt:lpstr>
      <vt:lpstr>スライド 44</vt:lpstr>
      <vt:lpstr>スライド 45</vt:lpstr>
      <vt:lpstr>スライド 46</vt:lpstr>
      <vt:lpstr>スライド 47</vt:lpstr>
      <vt:lpstr>スライド 48</vt:lpstr>
      <vt:lpstr>スライド 49</vt:lpstr>
      <vt:lpstr>スライド 50</vt:lpstr>
      <vt:lpstr>スライド 51</vt:lpstr>
      <vt:lpstr>スライド 52</vt:lpstr>
      <vt:lpstr>スライド 53</vt:lpstr>
      <vt:lpstr>スライド 54</vt:lpstr>
      <vt:lpstr>スライド 55</vt:lpstr>
      <vt:lpstr>スライド 56</vt:lpstr>
      <vt:lpstr>スライド 57</vt:lpstr>
      <vt:lpstr>スライド 58</vt:lpstr>
      <vt:lpstr>スライド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0103</dc:creator>
  <cp:lastModifiedBy>0103</cp:lastModifiedBy>
  <cp:revision>1</cp:revision>
  <dcterms:created xsi:type="dcterms:W3CDTF">2017-01-30T09:31:29Z</dcterms:created>
  <dcterms:modified xsi:type="dcterms:W3CDTF">2017-01-30T09:31:41Z</dcterms:modified>
</cp:coreProperties>
</file>