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</p:sldIdLst>
  <p:sldSz cx="9144000" cy="6858000" type="screen4x3"/>
  <p:notesSz cx="6858000" cy="9144000"/>
  <p:photoAlbum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35D74-07CC-428C-B888-38AC0CAEF51A}" type="datetimeFigureOut">
              <a:rPr kumimoji="1" lang="ja-JP" altLang="en-US" smtClean="0"/>
              <a:t>2017/1/30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A7360-6A83-4A8F-B56A-858AC258327B}" type="slidenum">
              <a:rPr kumimoji="1" lang="ja-JP" altLang="en-US" smtClean="0"/>
              <a:t>&lt;#&gt;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1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2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3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4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5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6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7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2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3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4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5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6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7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8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8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9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90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 descr="スライド91.JPG"/>
          <p:cNvPicPr>
            <a:picLocks noGrp="1" noChangeAspect="1"/>
          </p:cNvPicPr>
          <p:nvPr isPhoto="1"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画面に合わせる (4:3)</PresentationFormat>
  <Paragraphs>0</Paragraphs>
  <Slides>91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91</vt:i4>
      </vt:variant>
    </vt:vector>
  </HeadingPairs>
  <TitlesOfParts>
    <vt:vector size="92" baseType="lpstr">
      <vt:lpstr>Office テーマ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  <vt:lpstr>スライド 23</vt:lpstr>
      <vt:lpstr>スライド 24</vt:lpstr>
      <vt:lpstr>スライド 25</vt:lpstr>
      <vt:lpstr>スライド 26</vt:lpstr>
      <vt:lpstr>スライド 27</vt:lpstr>
      <vt:lpstr>スライド 28</vt:lpstr>
      <vt:lpstr>スライド 29</vt:lpstr>
      <vt:lpstr>スライド 30</vt:lpstr>
      <vt:lpstr>スライド 31</vt:lpstr>
      <vt:lpstr>スライド 32</vt:lpstr>
      <vt:lpstr>スライド 33</vt:lpstr>
      <vt:lpstr>スライド 34</vt:lpstr>
      <vt:lpstr>スライド 35</vt:lpstr>
      <vt:lpstr>スライド 36</vt:lpstr>
      <vt:lpstr>スライド 37</vt:lpstr>
      <vt:lpstr>スライド 38</vt:lpstr>
      <vt:lpstr>スライド 39</vt:lpstr>
      <vt:lpstr>スライド 40</vt:lpstr>
      <vt:lpstr>スライド 41</vt:lpstr>
      <vt:lpstr>スライド 42</vt:lpstr>
      <vt:lpstr>スライド 43</vt:lpstr>
      <vt:lpstr>スライド 44</vt:lpstr>
      <vt:lpstr>スライド 45</vt:lpstr>
      <vt:lpstr>スライド 46</vt:lpstr>
      <vt:lpstr>スライド 47</vt:lpstr>
      <vt:lpstr>スライド 48</vt:lpstr>
      <vt:lpstr>スライド 49</vt:lpstr>
      <vt:lpstr>スライド 50</vt:lpstr>
      <vt:lpstr>スライド 51</vt:lpstr>
      <vt:lpstr>スライド 52</vt:lpstr>
      <vt:lpstr>スライド 53</vt:lpstr>
      <vt:lpstr>スライド 54</vt:lpstr>
      <vt:lpstr>スライド 55</vt:lpstr>
      <vt:lpstr>スライド 56</vt:lpstr>
      <vt:lpstr>スライド 57</vt:lpstr>
      <vt:lpstr>スライド 58</vt:lpstr>
      <vt:lpstr>スライド 59</vt:lpstr>
      <vt:lpstr>スライド 60</vt:lpstr>
      <vt:lpstr>スライド 61</vt:lpstr>
      <vt:lpstr>スライド 62</vt:lpstr>
      <vt:lpstr>スライド 63</vt:lpstr>
      <vt:lpstr>スライド 64</vt:lpstr>
      <vt:lpstr>スライド 65</vt:lpstr>
      <vt:lpstr>スライド 66</vt:lpstr>
      <vt:lpstr>スライド 67</vt:lpstr>
      <vt:lpstr>スライド 68</vt:lpstr>
      <vt:lpstr>スライド 69</vt:lpstr>
      <vt:lpstr>スライド 70</vt:lpstr>
      <vt:lpstr>スライド 71</vt:lpstr>
      <vt:lpstr>スライド 72</vt:lpstr>
      <vt:lpstr>スライド 73</vt:lpstr>
      <vt:lpstr>スライド 74</vt:lpstr>
      <vt:lpstr>スライド 75</vt:lpstr>
      <vt:lpstr>スライド 76</vt:lpstr>
      <vt:lpstr>スライド 77</vt:lpstr>
      <vt:lpstr>スライド 78</vt:lpstr>
      <vt:lpstr>スライド 79</vt:lpstr>
      <vt:lpstr>スライド 80</vt:lpstr>
      <vt:lpstr>スライド 81</vt:lpstr>
      <vt:lpstr>スライド 82</vt:lpstr>
      <vt:lpstr>スライド 83</vt:lpstr>
      <vt:lpstr>スライド 84</vt:lpstr>
      <vt:lpstr>スライド 85</vt:lpstr>
      <vt:lpstr>スライド 86</vt:lpstr>
      <vt:lpstr>スライド 87</vt:lpstr>
      <vt:lpstr>スライド 88</vt:lpstr>
      <vt:lpstr>スライド 89</vt:lpstr>
      <vt:lpstr>スライド 90</vt:lpstr>
      <vt:lpstr>スライド 91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0103</dc:creator>
  <cp:lastModifiedBy>0103</cp:lastModifiedBy>
  <cp:revision>1</cp:revision>
  <dcterms:created xsi:type="dcterms:W3CDTF">2017-01-30T09:30:17Z</dcterms:created>
  <dcterms:modified xsi:type="dcterms:W3CDTF">2017-01-30T09:30:36Z</dcterms:modified>
</cp:coreProperties>
</file>